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640-7E4F-48D1-80A5-27668CD82F64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1161C-75E1-4C46-8BAB-A58C02C91A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Diagonal Corner Rectangle 15"/>
          <p:cNvSpPr/>
          <p:nvPr/>
        </p:nvSpPr>
        <p:spPr>
          <a:xfrm>
            <a:off x="2590800" y="3200400"/>
            <a:ext cx="3962400" cy="609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k</a:t>
            </a:r>
            <a:r>
              <a:rPr lang="lt-LT" dirty="0" smtClean="0"/>
              <a:t>viečia pirmokus tapti jaunaisiais tyrėjais</a:t>
            </a:r>
            <a:endParaRPr lang="en-US" dirty="0"/>
          </a:p>
        </p:txBody>
      </p:sp>
      <p:pic>
        <p:nvPicPr>
          <p:cNvPr id="17" name="Picture 16" descr="C:\Users\Birute\Desktop\laboratorija1\IMG_910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607689" cy="214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 rot="10800000" flipV="1">
            <a:off x="152400" y="263215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400" dirty="0" smtClean="0"/>
              <a:t>     </a:t>
            </a:r>
            <a:r>
              <a:rPr lang="lt-LT" sz="1400" dirty="0" smtClean="0"/>
              <a:t>Auginsite </a:t>
            </a:r>
            <a:r>
              <a:rPr lang="lt-LT" sz="1400" dirty="0" smtClean="0"/>
              <a:t>kristalus</a:t>
            </a:r>
            <a:endParaRPr lang="en-US" sz="14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2286000" y="2133601"/>
            <a:ext cx="4457652" cy="914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lt-LT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,,Mažoji laboratorija”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4" name="Picture 23" descr="C:\Users\Birute\Desktop\laboratorija1\IMG_912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038600"/>
            <a:ext cx="1589960" cy="212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C:\Users\Birute\Desktop\gaminame sniegą\IMG_901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4114800"/>
            <a:ext cx="1499575" cy="202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C:\Users\Birute\Downloads\IMG_9156 - Copy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4114800"/>
            <a:ext cx="152345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C:\Users\Birute\Downloads\IMG_918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4114800"/>
            <a:ext cx="1600200" cy="2134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C:\Users\Birute\Downloads\IMG_9240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228600"/>
            <a:ext cx="159965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30" descr="C:\Users\Birute\Downloads\IMG_9243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228600"/>
            <a:ext cx="2057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C:\Users\Birute\Downloads\IMG_9247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228600"/>
            <a:ext cx="2057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/>
          <p:nvPr/>
        </p:nvSpPr>
        <p:spPr>
          <a:xfrm>
            <a:off x="2133601" y="1676401"/>
            <a:ext cx="2133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/>
              <a:t>Sužinosite kada kiaušinis skęsta, o kada plūduriuoja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4267200" y="1676401"/>
            <a:ext cx="2819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/>
              <a:t>          Pamatysite nuogą kiaušinį</a:t>
            </a:r>
            <a:endParaRPr lang="en-US" sz="1400" dirty="0"/>
          </a:p>
        </p:txBody>
      </p:sp>
      <p:sp>
        <p:nvSpPr>
          <p:cNvPr id="40" name="Rectangle 39"/>
          <p:cNvSpPr/>
          <p:nvPr/>
        </p:nvSpPr>
        <p:spPr>
          <a:xfrm>
            <a:off x="6858000" y="2286001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/>
              <a:t>  </a:t>
            </a:r>
            <a:r>
              <a:rPr lang="lt-LT" dirty="0" smtClean="0"/>
              <a:t> </a:t>
            </a:r>
            <a:r>
              <a:rPr lang="lt-LT" sz="1400" dirty="0" smtClean="0"/>
              <a:t>Sukursite vaivorykštę    </a:t>
            </a:r>
          </a:p>
          <a:p>
            <a:r>
              <a:rPr lang="lt-LT" sz="1400" dirty="0"/>
              <a:t> </a:t>
            </a:r>
            <a:r>
              <a:rPr lang="lt-LT" sz="1400" dirty="0" smtClean="0"/>
              <a:t>               </a:t>
            </a:r>
            <a:r>
              <a:rPr lang="lt-LT" sz="1400" dirty="0" smtClean="0"/>
              <a:t> </a:t>
            </a:r>
            <a:r>
              <a:rPr lang="lt-LT" sz="1400" dirty="0" smtClean="0"/>
              <a:t>lėkštėje</a:t>
            </a:r>
            <a:endParaRPr lang="en-US" sz="1400" dirty="0"/>
          </a:p>
        </p:txBody>
      </p:sp>
      <p:sp>
        <p:nvSpPr>
          <p:cNvPr id="42" name="Rectangle 41"/>
          <p:cNvSpPr/>
          <p:nvPr/>
        </p:nvSpPr>
        <p:spPr>
          <a:xfrm>
            <a:off x="228601" y="6324600"/>
            <a:ext cx="2133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/>
              <a:t>  Pasidarys </a:t>
            </a:r>
            <a:r>
              <a:rPr lang="lt-LT" sz="1400" dirty="0" smtClean="0"/>
              <a:t>ite </a:t>
            </a:r>
            <a:r>
              <a:rPr lang="lt-LT" sz="1400" dirty="0" smtClean="0"/>
              <a:t>,,</a:t>
            </a:r>
            <a:r>
              <a:rPr lang="lt-LT" sz="1400" dirty="0" smtClean="0"/>
              <a:t>šlykštukus</a:t>
            </a:r>
            <a:r>
              <a:rPr lang="lt-LT" sz="1400" dirty="0" smtClean="0"/>
              <a:t>”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2590800" y="6198991"/>
            <a:ext cx="1905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/>
              <a:t>     Pasigaminsite sniego</a:t>
            </a:r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4724400" y="619899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/>
              <a:t>     Sukelsite vulkamą     </a:t>
            </a:r>
          </a:p>
          <a:p>
            <a:r>
              <a:rPr lang="lt-LT" sz="1400" dirty="0"/>
              <a:t> </a:t>
            </a:r>
            <a:r>
              <a:rPr lang="lt-LT" sz="1400" dirty="0" smtClean="0"/>
              <a:t>            stiklinėje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6477000" y="6198990"/>
            <a:ext cx="266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dirty="0" smtClean="0"/>
              <a:t>     Atliksite magiškus triukus su    </a:t>
            </a:r>
          </a:p>
          <a:p>
            <a:r>
              <a:rPr lang="lt-LT" sz="1400" dirty="0"/>
              <a:t> </a:t>
            </a:r>
            <a:r>
              <a:rPr lang="lt-LT" sz="1400" dirty="0" smtClean="0"/>
              <a:t>                   vandeniu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 rot="10800000">
            <a:off x="282271" y="6382675"/>
            <a:ext cx="236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26" name="Horizontal Scroll 25"/>
          <p:cNvSpPr/>
          <p:nvPr/>
        </p:nvSpPr>
        <p:spPr>
          <a:xfrm rot="10800000" flipV="1">
            <a:off x="152400" y="2895600"/>
            <a:ext cx="2209800" cy="1143000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Būrelio vadovė  Birutė Rauktienė</a:t>
            </a:r>
            <a:endParaRPr lang="en-US" dirty="0"/>
          </a:p>
        </p:txBody>
      </p:sp>
      <p:sp>
        <p:nvSpPr>
          <p:cNvPr id="34" name="Horizontal Scroll 33"/>
          <p:cNvSpPr/>
          <p:nvPr/>
        </p:nvSpPr>
        <p:spPr>
          <a:xfrm rot="10800000" flipV="1">
            <a:off x="6781795" y="2895600"/>
            <a:ext cx="2133601" cy="1142999"/>
          </a:xfrm>
          <a:prstGeom prst="horizontalScroll">
            <a:avLst>
              <a:gd name="adj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/>
              <a:t>Jūsų laukia įdomi veikla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59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Mokytojas</dc:creator>
  <cp:lastModifiedBy>Mokytojas</cp:lastModifiedBy>
  <cp:revision>3</cp:revision>
  <dcterms:created xsi:type="dcterms:W3CDTF">2020-05-09T17:03:49Z</dcterms:created>
  <dcterms:modified xsi:type="dcterms:W3CDTF">2020-05-10T09:17:05Z</dcterms:modified>
</cp:coreProperties>
</file>